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17C3-F439-430C-BD64-D17199B61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Bluetooth Wall Outlet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DB72A-F832-43F7-AD1A-0E1A5A4AA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Howard</a:t>
            </a:r>
            <a:br>
              <a:rPr lang="en-US" dirty="0"/>
            </a:br>
            <a:r>
              <a:rPr lang="en-US" dirty="0"/>
              <a:t>4/16/2020</a:t>
            </a:r>
          </a:p>
        </p:txBody>
      </p:sp>
    </p:spTree>
    <p:extLst>
      <p:ext uri="{BB962C8B-B14F-4D97-AF65-F5344CB8AC3E}">
        <p14:creationId xmlns:p14="http://schemas.microsoft.com/office/powerpoint/2010/main" val="138014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44A8-184E-4A9C-BD17-E6FCE625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the outlet does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picture containing sitting, jack, electronics, toaster&#10;&#10;Description automatically generated">
            <a:extLst>
              <a:ext uri="{FF2B5EF4-FFF2-40B4-BE49-F238E27FC236}">
                <a16:creationId xmlns:a16="http://schemas.microsoft.com/office/drawing/2014/main" id="{9298670B-B89B-4044-AAE1-071FF4DC4D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8675" y="2160588"/>
            <a:ext cx="3881437" cy="388143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C9DA5-15D9-4BFA-95E9-63D290F8FB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Plug into the wall and pass power through to a small appliance.</a:t>
            </a:r>
          </a:p>
          <a:p>
            <a:r>
              <a:rPr lang="en-US" dirty="0"/>
              <a:t>Be able to control the appliance by turning it off and on remotely.</a:t>
            </a:r>
          </a:p>
          <a:p>
            <a:r>
              <a:rPr lang="en-US" dirty="0"/>
              <a:t>Uses Bluetooth capability to be able to do this with a phone.</a:t>
            </a:r>
          </a:p>
        </p:txBody>
      </p:sp>
    </p:spTree>
    <p:extLst>
      <p:ext uri="{BB962C8B-B14F-4D97-AF65-F5344CB8AC3E}">
        <p14:creationId xmlns:p14="http://schemas.microsoft.com/office/powerpoint/2010/main" val="262793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CF0AE-7DE7-4CE3-8A5A-BF86324B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Research done to implement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B538-C219-4EA8-9322-FE78084BD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does Bluetooth work with an Arduino</a:t>
            </a:r>
          </a:p>
          <a:p>
            <a:r>
              <a:rPr lang="en-US" dirty="0">
                <a:solidFill>
                  <a:schemeClr val="bg1"/>
                </a:solidFill>
              </a:rPr>
              <a:t>How is data transferred over Bluetooth and how does the Arduino read this.</a:t>
            </a:r>
          </a:p>
          <a:p>
            <a:r>
              <a:rPr lang="en-US" dirty="0">
                <a:solidFill>
                  <a:schemeClr val="bg1"/>
                </a:solidFill>
              </a:rPr>
              <a:t>Working with high/low voltage from a wall outlet.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5591A6F5-7951-422B-8D74-F5CFC3494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6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7673-85BE-49EC-A251-883B4CAC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it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9FBC6-9CE4-4C74-9C46-CCD413F65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Capabilites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B1378-81CD-49FF-8CEE-24932F16AC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take any appliance that uses a two prong plug.</a:t>
            </a:r>
          </a:p>
          <a:p>
            <a:r>
              <a:rPr lang="en-US" dirty="0"/>
              <a:t>15-20 Meter range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49FCD-57F4-4620-A96C-FFBB79314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ED968-B17F-4F4B-9407-F0C7884DFF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capabilities are also the limitations</a:t>
            </a:r>
          </a:p>
          <a:p>
            <a:r>
              <a:rPr lang="en-US" dirty="0"/>
              <a:t>It can not take the more common 3 prong plug</a:t>
            </a:r>
          </a:p>
          <a:p>
            <a:r>
              <a:rPr lang="en-US" dirty="0"/>
              <a:t>Since it is BLE and the range only being 20~ meters, you cannot control it outside of your home.</a:t>
            </a:r>
          </a:p>
        </p:txBody>
      </p:sp>
    </p:spTree>
    <p:extLst>
      <p:ext uri="{BB962C8B-B14F-4D97-AF65-F5344CB8AC3E}">
        <p14:creationId xmlns:p14="http://schemas.microsoft.com/office/powerpoint/2010/main" val="121818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CDCD-B543-45FF-A9CB-7E0DFA95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1E826-198D-4533-8E0B-4FFD73EB8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9v battery to internal power.</a:t>
            </a:r>
          </a:p>
          <a:p>
            <a:r>
              <a:rPr lang="en-US" dirty="0"/>
              <a:t>Add a ground pin to make it 3 prong compatible.</a:t>
            </a:r>
          </a:p>
          <a:p>
            <a:r>
              <a:rPr lang="en-US" dirty="0"/>
              <a:t>Add in </a:t>
            </a:r>
            <a:r>
              <a:rPr lang="en-US" dirty="0" err="1"/>
              <a:t>Wifi</a:t>
            </a:r>
            <a:r>
              <a:rPr lang="en-US" dirty="0"/>
              <a:t> capability to add long distance control</a:t>
            </a:r>
          </a:p>
        </p:txBody>
      </p:sp>
    </p:spTree>
    <p:extLst>
      <p:ext uri="{BB962C8B-B14F-4D97-AF65-F5344CB8AC3E}">
        <p14:creationId xmlns:p14="http://schemas.microsoft.com/office/powerpoint/2010/main" val="117414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FB79-7EA2-4D21-AC54-1713846E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5E6611F0-0353-4860-8739-01AB70C63C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767759"/>
            <a:ext cx="4183062" cy="2667095"/>
          </a:xfrm>
        </p:spPr>
      </p:pic>
      <p:pic>
        <p:nvPicPr>
          <p:cNvPr id="8" name="Content Placeholder 7" descr="A close up of items on a table&#10;&#10;Description automatically generated">
            <a:extLst>
              <a:ext uri="{FF2B5EF4-FFF2-40B4-BE49-F238E27FC236}">
                <a16:creationId xmlns:a16="http://schemas.microsoft.com/office/drawing/2014/main" id="{EBAD6567-8DB9-49B1-9EAF-A4CB11BB9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5240338" y="2644974"/>
            <a:ext cx="3881437" cy="2911077"/>
          </a:xfrm>
        </p:spPr>
      </p:pic>
    </p:spTree>
    <p:extLst>
      <p:ext uri="{BB962C8B-B14F-4D97-AF65-F5344CB8AC3E}">
        <p14:creationId xmlns:p14="http://schemas.microsoft.com/office/powerpoint/2010/main" val="28771126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176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Bluetooth Wall Outlet</vt:lpstr>
      <vt:lpstr>What the outlet does </vt:lpstr>
      <vt:lpstr>Research done to implement this.</vt:lpstr>
      <vt:lpstr>What can it do?</vt:lpstr>
      <vt:lpstr>Improvements</vt:lpstr>
      <vt:lpstr>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Wall Outlet</dc:title>
  <dc:creator>Joshua Todd Howard</dc:creator>
  <cp:lastModifiedBy>Joshua Todd Howard</cp:lastModifiedBy>
  <cp:revision>3</cp:revision>
  <dcterms:created xsi:type="dcterms:W3CDTF">2020-04-16T13:04:54Z</dcterms:created>
  <dcterms:modified xsi:type="dcterms:W3CDTF">2020-04-16T13:15:54Z</dcterms:modified>
</cp:coreProperties>
</file>